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9" r:id="rId3"/>
    <p:sldId id="270" r:id="rId4"/>
    <p:sldId id="271" r:id="rId5"/>
    <p:sldId id="272" r:id="rId6"/>
    <p:sldId id="273" r:id="rId7"/>
  </p:sldIdLst>
  <p:sldSz cx="12188825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906B70-66CB-4A64-915E-E4F555C754FC}" type="datetime1">
              <a:rPr lang="fi-FI" smtClean="0"/>
              <a:t>27.3.2018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CD8C92-813F-44B2-BA9D-3A9A9107EC73}" type="datetime1">
              <a:rPr lang="fi-FI" noProof="0" smtClean="0"/>
              <a:t>27.3.2018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508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279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5623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342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B2022-DA12-4042-9A0B-6D7DA8B01BAA}" type="datetime1">
              <a:rPr lang="fi-FI" noProof="0" smtClean="0"/>
              <a:t>27.3.2018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 smtClean="0"/>
              <a:t>Muokkaa tekstin perustyylejä napsauttamalla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38D62-8991-4AFA-BF09-4AE7170D127E}" type="datetime1">
              <a:rPr lang="fi-FI" noProof="0" smtClean="0"/>
              <a:t>27.3.2018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i-FI" noProof="0" smtClean="0"/>
              <a:t>Muokkaa tekstin perustyylejä napsauttamalla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30FDA4-602B-4820-85A9-9C0CF11994A9}" type="datetime1">
              <a:rPr lang="fi-FI" noProof="0" smtClean="0"/>
              <a:t>27.3.2018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 smtClean="0"/>
              <a:t>Muokkaa tekstin perustyylejä napsauttamalla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5DD13-E057-4098-800D-6B171A57BD9B}" type="datetime1">
              <a:rPr lang="fi-FI" noProof="0" smtClean="0"/>
              <a:t>27.3.2018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 smtClean="0"/>
              <a:t>Muokkaa tekstin perustyylejä napsauttamalla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3C4D9C-B1A2-4ADF-8876-59A66674668F}" type="datetime1">
              <a:rPr lang="fi-FI" noProof="0" smtClean="0"/>
              <a:t>27.3.2018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 napsauttamalla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 napsauttamalla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3B7240-BEF8-4E17-A71F-074AC2A3604B}" type="datetime1">
              <a:rPr lang="fi-FI" noProof="0" smtClean="0"/>
              <a:t>27.3.2018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fi-FI" noProof="0" smtClean="0"/>
              <a:t>Muokkaa tekstin perustyylejä napsauttamalla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 napsauttamalla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8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B3C4C-2650-4B65-BC64-18EEF7AEC640}" type="datetime1">
              <a:rPr lang="fi-FI" noProof="0" smtClean="0"/>
              <a:t>27.3.2018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E4D93-6BEA-4BF9-852E-EC516B848194}" type="datetime1">
              <a:rPr lang="fi-FI" noProof="0" smtClean="0"/>
              <a:t>27.3.2018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3266A-7567-46F5-B9A7-71B63993C02C}" type="datetime1">
              <a:rPr lang="fi-FI" noProof="0" smtClean="0"/>
              <a:t>27.3.2018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 napsauttamalla</a:t>
            </a:r>
          </a:p>
        </p:txBody>
      </p:sp>
      <p:sp>
        <p:nvSpPr>
          <p:cNvPr id="3" name="Sisällön paikkamerkki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 napsauttamalla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8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EC5461-7D07-4A1B-AD8D-93D8281B218B}" type="datetime1">
              <a:rPr lang="fi-FI" noProof="0" smtClean="0"/>
              <a:t>27.3.2018</a:t>
            </a:fld>
            <a:endParaRPr lang="fi-FI" noProof="0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 napsauttamalla</a:t>
            </a:r>
          </a:p>
        </p:txBody>
      </p:sp>
      <p:sp>
        <p:nvSpPr>
          <p:cNvPr id="3" name="Kuvan paikkamerkki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pic>
        <p:nvPicPr>
          <p:cNvPr id="9" name="Kuva 4" descr="Tyhjä paikkamerkki kuvan lisäämistä varten. Napsauta paikkamerkkiä ja valitse kuva, jonka haluat lisät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  <a:p>
            <a:pPr lvl="5" rtl="0"/>
            <a:r>
              <a:rPr lang="fi-FI" noProof="0" dirty="0"/>
              <a:t>Kuudes taso</a:t>
            </a:r>
          </a:p>
          <a:p>
            <a:pPr lvl="6" rtl="0"/>
            <a:r>
              <a:rPr lang="fi-FI" noProof="0" dirty="0"/>
              <a:t>Seitsemäs taso</a:t>
            </a:r>
          </a:p>
          <a:p>
            <a:pPr lvl="7" rtl="0"/>
            <a:r>
              <a:rPr lang="fi-FI" noProof="0" dirty="0"/>
              <a:t>Kahdeksas taso</a:t>
            </a:r>
          </a:p>
          <a:p>
            <a:pPr lvl="8" rtl="0"/>
            <a:r>
              <a:rPr lang="fi-FI" noProof="0" dirty="0"/>
              <a:t>Yhdeksäs taso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BE448F2-9198-4D8E-A518-6996084863F6}" type="datetime1">
              <a:rPr lang="fi-FI" noProof="0" smtClean="0"/>
              <a:t>27.3.2018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Mikkelin avantouimarit ry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 dirty="0" smtClean="0">
                <a:solidFill>
                  <a:schemeClr val="tx1">
                    <a:lumMod val="50000"/>
                  </a:schemeClr>
                </a:solidFill>
              </a:rPr>
              <a:t>Toimintakertomus 2017</a:t>
            </a:r>
            <a:endParaRPr lang="fi-FI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Yhdistyksen tarkoitus ja toiminnan laatu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i-FI" sz="2400" dirty="0" smtClean="0"/>
              <a:t>Tarkoituksena on herättää ja ylläpitää avantouintiharrastusta.</a:t>
            </a:r>
            <a:endParaRPr lang="fi-FI" sz="2400" dirty="0" smtClean="0"/>
          </a:p>
          <a:p>
            <a:r>
              <a:rPr lang="fi-FI" sz="2400" dirty="0"/>
              <a:t>E</a:t>
            </a:r>
            <a:r>
              <a:rPr lang="fi-FI" sz="2400" dirty="0" smtClean="0"/>
              <a:t>distää ja tukea uintiharrastusta viileässä vedessä.</a:t>
            </a:r>
          </a:p>
          <a:p>
            <a:r>
              <a:rPr lang="fi-FI" sz="2400" dirty="0" smtClean="0"/>
              <a:t>Mikkelin avantouimarit ry täytti 60 vuotta 2017</a:t>
            </a:r>
            <a:endParaRPr lang="fi-FI" sz="240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3771900"/>
            <a:ext cx="382143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Hallituksen toiminta ja vuosikokoukset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fi-FI" sz="2400" dirty="0" smtClean="0"/>
              <a:t>Hallitus kokoontui viisi kertaa 20.1 , 22.2., 9.5., 20.9. ja 25.10.2017</a:t>
            </a:r>
            <a:endParaRPr lang="fi-FI" sz="2400" dirty="0" smtClean="0"/>
          </a:p>
          <a:p>
            <a:r>
              <a:rPr lang="fi-FI" sz="2400" dirty="0" smtClean="0"/>
              <a:t>Sääntömääräinen kevätkokous pidettiin 29.3.2017 kahvila Nandassa. Läsnä oli 15 henkeä.</a:t>
            </a:r>
            <a:endParaRPr lang="fi-FI" sz="2400" dirty="0" smtClean="0"/>
          </a:p>
          <a:p>
            <a:r>
              <a:rPr lang="fi-FI" sz="2400" dirty="0" smtClean="0"/>
              <a:t>Sääntömääräinen syyskokous pidettiin 7.11.2017 kahvila Nandassa. Läsnä oli 13 henkilöä. </a:t>
            </a:r>
          </a:p>
          <a:p>
            <a:r>
              <a:rPr lang="fi-FI" sz="2400" dirty="0" smtClean="0"/>
              <a:t>Syyskokouksessa valittiin Jarmo Nyyssönen 2018 vuoden </a:t>
            </a:r>
            <a:r>
              <a:rPr lang="fi-FI" sz="2400" dirty="0" err="1" smtClean="0"/>
              <a:t>puheenjohtaksi</a:t>
            </a:r>
            <a:r>
              <a:rPr lang="fi-FI" sz="2400" dirty="0" smtClean="0"/>
              <a:t> ja sihteerinä toimii Päivi Pajulahti vuonna 2018. </a:t>
            </a:r>
          </a:p>
          <a:p>
            <a:r>
              <a:rPr lang="fi-FI" sz="2400" dirty="0" smtClean="0"/>
              <a:t>Muut hallituksen jäsenet 2018; Pirkko Kitunen, Eeva Venäläinen, Tuula Paukkonen, Sisko Putkonen, Eino Tuliainen, Taina Ronkainen, Kirsi Manninen ja uusina Pirjo-Sinikka </a:t>
            </a:r>
            <a:r>
              <a:rPr lang="fi-FI" sz="2400" dirty="0" err="1" smtClean="0"/>
              <a:t>Lustig</a:t>
            </a:r>
            <a:r>
              <a:rPr lang="fi-FI" sz="2400" dirty="0" smtClean="0"/>
              <a:t> ja Marjut Torniainen.</a:t>
            </a:r>
            <a:endParaRPr lang="fi-FI" sz="240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2157"/>
            <a:ext cx="2160240" cy="12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591344"/>
          </a:xfrm>
        </p:spPr>
        <p:txBody>
          <a:bodyPr rtlCol="0"/>
          <a:lstStyle/>
          <a:p>
            <a:pPr rtl="0"/>
            <a:r>
              <a:rPr lang="fi-FI" dirty="0" smtClean="0"/>
              <a:t>Hallitus 2017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"/>
          </p:nvPr>
        </p:nvSpPr>
        <p:spPr>
          <a:xfrm>
            <a:off x="1522414" y="1124744"/>
            <a:ext cx="9601200" cy="4895056"/>
          </a:xfrm>
        </p:spPr>
        <p:txBody>
          <a:bodyPr rtlCol="0">
            <a:normAutofit fontScale="70000" lnSpcReduction="20000"/>
          </a:bodyPr>
          <a:lstStyle/>
          <a:p>
            <a:r>
              <a:rPr lang="fi-FI" sz="2400" dirty="0" smtClean="0"/>
              <a:t>Puheenjohtaja </a:t>
            </a:r>
            <a:r>
              <a:rPr lang="fi-FI" sz="2400" dirty="0"/>
              <a:t>	</a:t>
            </a:r>
            <a:r>
              <a:rPr lang="fi-FI" sz="2400" dirty="0" smtClean="0"/>
              <a:t>	Jarmo </a:t>
            </a:r>
            <a:r>
              <a:rPr lang="fi-FI" sz="2400" dirty="0"/>
              <a:t>Nyyssönen		</a:t>
            </a:r>
            <a:endParaRPr lang="fi-FI" sz="2400" dirty="0" smtClean="0"/>
          </a:p>
          <a:p>
            <a:r>
              <a:rPr lang="fi-FI" sz="2400" dirty="0" smtClean="0"/>
              <a:t>Varapuheenjohtaja</a:t>
            </a:r>
            <a:r>
              <a:rPr lang="fi-FI" sz="2400" dirty="0"/>
              <a:t>	Kirsi Manninen		</a:t>
            </a:r>
            <a:endParaRPr lang="fi-FI" sz="2400" dirty="0" smtClean="0"/>
          </a:p>
          <a:p>
            <a:r>
              <a:rPr lang="fi-FI" sz="2400" dirty="0" smtClean="0"/>
              <a:t>Sihteeri </a:t>
            </a:r>
            <a:r>
              <a:rPr lang="fi-FI" sz="2400" dirty="0"/>
              <a:t>	</a:t>
            </a:r>
            <a:r>
              <a:rPr lang="fi-FI" sz="2400" dirty="0" smtClean="0"/>
              <a:t>	Päivi </a:t>
            </a:r>
            <a:r>
              <a:rPr lang="fi-FI" sz="2400" dirty="0"/>
              <a:t>Pajulahti	</a:t>
            </a:r>
          </a:p>
          <a:p>
            <a:r>
              <a:rPr lang="fi-FI" sz="2400" b="1" u="heavy" dirty="0" smtClean="0"/>
              <a:t>Jäsenet</a:t>
            </a:r>
            <a:endParaRPr lang="fi-FI" sz="2400" dirty="0"/>
          </a:p>
          <a:p>
            <a:r>
              <a:rPr lang="fi-FI" sz="2400" dirty="0"/>
              <a:t>Eeva Venäläinen</a:t>
            </a:r>
            <a:r>
              <a:rPr lang="fi-FI" sz="2400" b="1" dirty="0"/>
              <a:t>				</a:t>
            </a:r>
          </a:p>
          <a:p>
            <a:r>
              <a:rPr lang="fi-FI" sz="2400" dirty="0"/>
              <a:t>Eino Tuliainen				</a:t>
            </a:r>
          </a:p>
          <a:p>
            <a:r>
              <a:rPr lang="fi-FI" sz="2400" dirty="0"/>
              <a:t>Leena Kämppi				</a:t>
            </a:r>
            <a:endParaRPr lang="fi-FI" sz="2400" dirty="0" smtClean="0"/>
          </a:p>
          <a:p>
            <a:r>
              <a:rPr lang="fi-FI" sz="2400" dirty="0" smtClean="0"/>
              <a:t>Pirkko Kitunen</a:t>
            </a:r>
            <a:endParaRPr lang="fi-FI" sz="2400" dirty="0"/>
          </a:p>
          <a:p>
            <a:r>
              <a:rPr lang="fi-FI" sz="2400" dirty="0" smtClean="0"/>
              <a:t>Sami </a:t>
            </a:r>
            <a:r>
              <a:rPr lang="fi-FI" sz="2400" dirty="0"/>
              <a:t>Neuvonen </a:t>
            </a:r>
            <a:endParaRPr lang="fi-FI" sz="2400" dirty="0" smtClean="0"/>
          </a:p>
          <a:p>
            <a:r>
              <a:rPr lang="fi-FI" sz="2400" dirty="0" smtClean="0"/>
              <a:t>Sisko Putkonen</a:t>
            </a:r>
          </a:p>
          <a:p>
            <a:r>
              <a:rPr lang="fi-FI" sz="2400" dirty="0" smtClean="0"/>
              <a:t>Taina </a:t>
            </a:r>
            <a:r>
              <a:rPr lang="fi-FI" sz="2400" dirty="0"/>
              <a:t>Ronkainen                                                                  </a:t>
            </a:r>
            <a:endParaRPr lang="fi-FI" sz="2400" dirty="0" smtClean="0"/>
          </a:p>
          <a:p>
            <a:r>
              <a:rPr lang="fi-FI" sz="2400" dirty="0" smtClean="0"/>
              <a:t>Tuula </a:t>
            </a:r>
            <a:r>
              <a:rPr lang="fi-FI" sz="2400" dirty="0"/>
              <a:t>Paukkonen			</a:t>
            </a:r>
          </a:p>
        </p:txBody>
      </p:sp>
    </p:spTree>
    <p:extLst>
      <p:ext uri="{BB962C8B-B14F-4D97-AF65-F5344CB8AC3E}">
        <p14:creationId xmlns:p14="http://schemas.microsoft.com/office/powerpoint/2010/main" val="407321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Uimakopit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i-FI" sz="2400" dirty="0" err="1" smtClean="0"/>
              <a:t>Pankalan</a:t>
            </a:r>
            <a:r>
              <a:rPr lang="fi-FI" sz="2400" dirty="0" smtClean="0"/>
              <a:t> uimakopille ostettiin naisten puolelle uusi lämpömatto.</a:t>
            </a:r>
          </a:p>
          <a:p>
            <a:pPr rtl="0"/>
            <a:r>
              <a:rPr lang="fi-FI" sz="2400" dirty="0" smtClean="0"/>
              <a:t>Orijärven pumppu siirrettiin </a:t>
            </a:r>
            <a:r>
              <a:rPr lang="fi-FI" sz="2400" dirty="0" err="1" smtClean="0"/>
              <a:t>Pankalaan</a:t>
            </a:r>
            <a:r>
              <a:rPr lang="fi-FI" sz="2400" dirty="0" smtClean="0"/>
              <a:t> ja uusi pumppu hankittiin Orijärvelle.</a:t>
            </a:r>
          </a:p>
          <a:p>
            <a:pPr rtl="0"/>
            <a:r>
              <a:rPr lang="fi-FI" sz="2400" dirty="0" smtClean="0"/>
              <a:t>Laajalammen ja Ritvalan kopeille tehty pieniä korjauksia.</a:t>
            </a:r>
            <a:endParaRPr lang="fi-FI" sz="2400" dirty="0" smtClean="0"/>
          </a:p>
          <a:p>
            <a:r>
              <a:rPr lang="fi-FI" sz="2400" dirty="0" smtClean="0"/>
              <a:t>Otavan koppiin on uusittu valot kattoon ja Lumme Energian kanssa tehtiin sähkö liittymäsopimus. Ikkunoita on Otavan kopissa tiivistetty.</a:t>
            </a:r>
            <a:endParaRPr lang="fi-FI" sz="2400" dirty="0" smtClean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342491"/>
            <a:ext cx="244827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Toiminta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fi-FI" sz="2400" dirty="0"/>
              <a:t>Avantouinnin SM kisat järjestettiin Savonlinnassa Punkaharjulla 4.2.2017. Kilpailuun osallistui 8 jäsentä. Osallistumismaksu ja matkakorvaus maksettiin </a:t>
            </a:r>
            <a:r>
              <a:rPr lang="fi-FI" sz="2400"/>
              <a:t>yhdistyksen </a:t>
            </a:r>
            <a:r>
              <a:rPr lang="fi-FI" sz="2400" smtClean="0"/>
              <a:t>kautta.</a:t>
            </a:r>
            <a:endParaRPr lang="fi-FI" sz="2400" dirty="0"/>
          </a:p>
          <a:p>
            <a:pPr rtl="0"/>
            <a:r>
              <a:rPr lang="fi-FI" sz="2400" dirty="0" smtClean="0"/>
              <a:t>Avoimet ovet pidettiin 19.10.2017 Laajalammen ja </a:t>
            </a:r>
            <a:r>
              <a:rPr lang="fi-FI" sz="2400" dirty="0" err="1" smtClean="0"/>
              <a:t>Pankalan</a:t>
            </a:r>
            <a:r>
              <a:rPr lang="fi-FI" sz="2400" dirty="0" smtClean="0"/>
              <a:t> uimakopeilla. Yhdistykseen liittyi uusia jäseniä ja liittymismaksua ei tarvinnut maksaa, jos liittyi jäseneksi avoimien ovien päivänä.</a:t>
            </a:r>
          </a:p>
          <a:p>
            <a:pPr rtl="0"/>
            <a:r>
              <a:rPr lang="fi-FI" sz="2400" dirty="0" smtClean="0"/>
              <a:t>Pikkujoulut vietettiin </a:t>
            </a:r>
            <a:r>
              <a:rPr lang="fi-FI" sz="2400" dirty="0" err="1" smtClean="0"/>
              <a:t>Heimarissa</a:t>
            </a:r>
            <a:r>
              <a:rPr lang="fi-FI" sz="2400" dirty="0" smtClean="0"/>
              <a:t>, jossa juhlimme samalla Mikkelin avantouimareiden 60-vuotis taivalta. Paikalla oli 97 jäsentä.</a:t>
            </a:r>
            <a:endParaRPr lang="fi-FI" sz="2400" dirty="0" smtClean="0"/>
          </a:p>
          <a:p>
            <a:pPr rtl="0"/>
            <a:r>
              <a:rPr lang="fi-FI" sz="2400" dirty="0" smtClean="0"/>
              <a:t>Mikkelin avantouimareiden jäsenmäärä oli 2017 vuoden lopussa 778 jäsentä.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342491"/>
            <a:ext cx="244827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2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6_TF02886637_TF02886637" id="{BF6216A0-600F-411A-9261-20213D67A3DC}" vid="{8FDD7FCF-3C70-4F5C-99BE-783AF52D8500}"/>
    </a:ext>
  </a:extLst>
</a:theme>
</file>

<file path=ppt/theme/theme2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Vesiväriesitys (laajakuva)</Template>
  <TotalTime>36</TotalTime>
  <Words>251</Words>
  <Application>Microsoft Office PowerPoint</Application>
  <PresentationFormat>Mukautettu</PresentationFormat>
  <Paragraphs>41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Palatino Linotype</vt:lpstr>
      <vt:lpstr>Watercolor_16x9</vt:lpstr>
      <vt:lpstr>Mikkelin avantouimarit ry </vt:lpstr>
      <vt:lpstr>Yhdistyksen tarkoitus ja toiminnan laatu</vt:lpstr>
      <vt:lpstr>Hallituksen toiminta ja vuosikokoukset</vt:lpstr>
      <vt:lpstr>Hallitus 2017</vt:lpstr>
      <vt:lpstr>Uimakopit</vt:lpstr>
      <vt:lpstr>Toiminta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Mikkelin avantouimarit ry</dc:title>
  <dc:creator>Päivi Pajulahti</dc:creator>
  <cp:lastModifiedBy>Päivi Pajulahti</cp:lastModifiedBy>
  <cp:revision>4</cp:revision>
  <dcterms:created xsi:type="dcterms:W3CDTF">2018-03-27T12:43:00Z</dcterms:created>
  <dcterms:modified xsi:type="dcterms:W3CDTF">2018-03-27T13:19:09Z</dcterms:modified>
</cp:coreProperties>
</file>